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5" r:id="rId5"/>
    <p:sldId id="266" r:id="rId6"/>
    <p:sldId id="267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41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81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56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38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6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81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7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28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9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17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01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CFA4-4598-4425-A6A7-11B978ACBA2D}" type="datetimeFigureOut">
              <a:rPr lang="ru-RU" smtClean="0"/>
              <a:pPr/>
              <a:t>05.04.2024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12C24-E66D-4A49-8A97-E39F59ADEC6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1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enagrafika.ru/UserFiles/Catalog/cat_1/344.jpg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cdn.kidscreen.com/wp/wp-content/uploads/2013/05/MashaBea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58" y="714356"/>
            <a:ext cx="8786842" cy="383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 smtClean="0">
              <a:solidFill>
                <a:srgbClr val="0000FF"/>
              </a:solidFill>
              <a:cs typeface="Andalus" pitchFamily="18" charset="-78"/>
            </a:endParaRPr>
          </a:p>
          <a:p>
            <a:pPr algn="ctr"/>
            <a:r>
              <a:rPr lang="ru-RU" sz="5400" b="1" i="1" dirty="0" smtClean="0">
                <a:solidFill>
                  <a:srgbClr val="7030A0"/>
                </a:solidFill>
                <a:cs typeface="Andalus" pitchFamily="18" charset="-78"/>
              </a:rPr>
              <a:t>«Почитаем, поиграем-1»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cs typeface="Andalus" pitchFamily="18" charset="-78"/>
              </a:rPr>
              <a:t>Чтение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cs typeface="Andalus" pitchFamily="18" charset="-78"/>
              </a:rPr>
              <a:t>1 класс</a:t>
            </a:r>
            <a:endParaRPr lang="ru-RU" sz="2000" b="1" dirty="0">
              <a:solidFill>
                <a:srgbClr val="C00000"/>
              </a:solidFill>
              <a:cs typeface="Andalus" pitchFamily="18" charset="-78"/>
            </a:endParaRPr>
          </a:p>
        </p:txBody>
      </p:sp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142844" y="6357958"/>
            <a:ext cx="648072" cy="328125"/>
          </a:xfrm>
          <a:prstGeom prst="actionButtonInformatio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 descr="MashaBea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071802" y="357166"/>
            <a:ext cx="357190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dirty="0" smtClean="0">
              <a:solidFill>
                <a:srgbClr val="0000FF"/>
              </a:solidFill>
              <a:cs typeface="Andalus" pitchFamily="18" charset="-78"/>
            </a:endParaRPr>
          </a:p>
          <a:p>
            <a:pPr algn="ctr"/>
            <a:r>
              <a:rPr lang="ru-RU" sz="5400" b="1" i="1" dirty="0" smtClean="0">
                <a:solidFill>
                  <a:srgbClr val="0000FF"/>
                </a:solidFill>
                <a:cs typeface="Andalus" pitchFamily="18" charset="-78"/>
              </a:rPr>
              <a:t>Ребята!</a:t>
            </a:r>
          </a:p>
          <a:p>
            <a:pPr algn="ctr"/>
            <a:r>
              <a:rPr lang="ru-RU" sz="7200" b="1" i="1" dirty="0" smtClean="0">
                <a:solidFill>
                  <a:srgbClr val="0000FF"/>
                </a:solidFill>
                <a:cs typeface="Andalus" pitchFamily="18" charset="-78"/>
              </a:rPr>
              <a:t> </a:t>
            </a:r>
            <a:endParaRPr lang="ru-RU" sz="2000" b="1" dirty="0">
              <a:solidFill>
                <a:srgbClr val="C00000"/>
              </a:solidFill>
              <a:cs typeface="Andalus" pitchFamily="18" charset="-7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214290"/>
            <a:ext cx="17621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Рамка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6400800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Нажимайте на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и читайте получившиеся слова.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Переход на следующий слайд-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00760" y="1357298"/>
            <a:ext cx="1568754" cy="120706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572396" y="3643314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3143240" y="4857760"/>
            <a:ext cx="29284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9050">
                  <a:solidFill>
                    <a:srgbClr val="FFC000"/>
                  </a:solidFill>
                </a:ln>
                <a:solidFill>
                  <a:srgbClr val="0000FF"/>
                </a:solidFill>
              </a:rPr>
              <a:t>Начать игру </a:t>
            </a:r>
            <a:endParaRPr lang="ru-RU" sz="4000" b="1" dirty="0">
              <a:ln w="19050">
                <a:solidFill>
                  <a:srgbClr val="FFC000"/>
                </a:solidFill>
              </a:ln>
              <a:solidFill>
                <a:srgbClr val="0000FF"/>
              </a:solidFill>
            </a:endParaRPr>
          </a:p>
        </p:txBody>
      </p:sp>
      <p:pic>
        <p:nvPicPr>
          <p:cNvPr id="12" name="Рисунок 11" descr="MashaBear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631300" y="3714752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1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2852936"/>
            <a:ext cx="10081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</a:rPr>
              <a:t>ма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лина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йка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сло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слина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лыш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газин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ляр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як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8143900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4" name="Рисунок 23" descr="MashaBea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488" y="2786058"/>
            <a:ext cx="1066440" cy="10029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но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08442" cy="6481009"/>
            <a:chOff x="49958" y="142852"/>
            <a:chExt cx="6708442" cy="6481009"/>
          </a:xfrm>
        </p:grpSpPr>
        <p:sp>
          <p:nvSpPr>
            <p:cNvPr id="6" name="Овал 5"/>
            <p:cNvSpPr/>
            <p:nvPr/>
          </p:nvSpPr>
          <p:spPr>
            <a:xfrm>
              <a:off x="4000496" y="2857496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га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сок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сорог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ж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мер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та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готок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ябрь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" name="Рисунок 22" descr="MashaBea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15816" y="2852936"/>
            <a:ext cx="1008112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лец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льто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кет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па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льма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влин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 </a:t>
              </a:r>
              <a:r>
                <a:rPr lang="ru-RU" sz="4800" b="1" dirty="0" err="1" smtClean="0">
                  <a:solidFill>
                    <a:schemeClr val="tx1"/>
                  </a:solidFill>
                </a:rPr>
                <a:t>нда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право 17">
            <a:hlinkClick r:id="rId2" action="ppaction://hlinksldjump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Рисунок 18" descr="MashaBear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488" y="2786058"/>
            <a:ext cx="1066440" cy="10029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</a:rPr>
              <a:t>ро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49958" y="142852"/>
            <a:ext cx="6754290" cy="6481009"/>
            <a:chOff x="49958" y="142852"/>
            <a:chExt cx="6754290" cy="6481009"/>
          </a:xfrm>
        </p:grpSpPr>
        <p:sp>
          <p:nvSpPr>
            <p:cNvPr id="6" name="Овал 5"/>
            <p:cNvSpPr/>
            <p:nvPr/>
          </p:nvSpPr>
          <p:spPr>
            <a:xfrm>
              <a:off x="4046344" y="2800908"/>
              <a:ext cx="2757904" cy="928060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са</a:t>
              </a:r>
              <a:r>
                <a:rPr lang="ru-RU" sz="4800" b="1" dirty="0" smtClean="0">
                  <a:solidFill>
                    <a:schemeClr val="tx1"/>
                  </a:solidFill>
                </a:rPr>
                <a:t>   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6200000">
              <a:off x="2122940" y="999524"/>
              <a:ext cx="2591352" cy="878008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жь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49958" y="2806080"/>
              <a:ext cx="2757904" cy="928060"/>
            </a:xfrm>
            <a:prstGeom prst="ellips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яль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5400000">
              <a:off x="2080562" y="4788707"/>
              <a:ext cx="2734204" cy="936104"/>
            </a:xfrm>
            <a:prstGeom prst="ellips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2571427">
              <a:off x="3564860" y="4272893"/>
              <a:ext cx="2757904" cy="928060"/>
            </a:xfrm>
            <a:prstGeom prst="ellips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га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9216803">
              <a:off x="3542126" y="1538796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err="1" smtClean="0">
                  <a:solidFill>
                    <a:schemeClr val="tx1"/>
                  </a:solidFill>
                </a:rPr>
                <a:t>машка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8199945">
              <a:off x="618958" y="4167562"/>
              <a:ext cx="2734204" cy="936104"/>
            </a:xfrm>
            <a:prstGeom prst="ellips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err="1" smtClean="0">
                  <a:solidFill>
                    <a:schemeClr val="tx1"/>
                  </a:solidFill>
                </a:rPr>
                <a:t>ст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rot="13394096">
              <a:off x="614020" y="1423010"/>
              <a:ext cx="2757904" cy="928060"/>
            </a:xfrm>
            <a:prstGeom prst="ellips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</a:rPr>
                <a:t> за</a:t>
              </a:r>
              <a:endParaRPr lang="ru-RU" sz="4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7164288" y="2650563"/>
            <a:ext cx="1619672" cy="1239094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25400"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право 14">
            <a:hlinkClick r:id="" action="ppaction://hlinkshowjump?jump=endshow"/>
          </p:cNvPr>
          <p:cNvSpPr/>
          <p:nvPr/>
        </p:nvSpPr>
        <p:spPr>
          <a:xfrm>
            <a:off x="8215338" y="6215082"/>
            <a:ext cx="726432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Рисунок 21" descr="MashaBear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88640"/>
            <a:ext cx="53285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Интернет-ресурсы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00392" y="6237312"/>
            <a:ext cx="648072" cy="394344"/>
          </a:xfrm>
          <a:prstGeom prst="actionButtonReturn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21442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http://stenagrafika.ru/UserFiles/Catalog/cat_1/344.jpg</a:t>
            </a:r>
            <a:r>
              <a:rPr lang="ru-RU" dirty="0" smtClean="0"/>
              <a:t> -фон</a:t>
            </a:r>
          </a:p>
          <a:p>
            <a:r>
              <a:rPr lang="en-US" dirty="0" smtClean="0">
                <a:hlinkClick r:id="rId4"/>
              </a:rPr>
              <a:t>http://cdn.kidscreen.com/wp/wp-content/uploads/2013/05/MashaBear.jpg</a:t>
            </a:r>
            <a:r>
              <a:rPr lang="ru-RU" dirty="0" smtClean="0"/>
              <a:t> -Маша</a:t>
            </a:r>
            <a:endParaRPr lang="ru-RU" dirty="0"/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2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MashaBear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000760" y="3573390"/>
            <a:ext cx="2512700" cy="32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9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82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Andalus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гости к Маше</dc:title>
  <dc:creator>Костенко Наталья</dc:creator>
  <cp:lastModifiedBy>Пользователь Windows</cp:lastModifiedBy>
  <cp:revision>115</cp:revision>
  <dcterms:created xsi:type="dcterms:W3CDTF">2013-10-18T17:55:38Z</dcterms:created>
  <dcterms:modified xsi:type="dcterms:W3CDTF">2024-04-05T12:37:33Z</dcterms:modified>
</cp:coreProperties>
</file>